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handoutMasterIdLst>
    <p:handoutMasterId r:id="rId63"/>
  </p:handoutMasterIdLst>
  <p:sldIdLst>
    <p:sldId id="256" r:id="rId2"/>
    <p:sldId id="257" r:id="rId3"/>
    <p:sldId id="259" r:id="rId4"/>
    <p:sldId id="309" r:id="rId5"/>
    <p:sldId id="312" r:id="rId6"/>
    <p:sldId id="308" r:id="rId7"/>
    <p:sldId id="313" r:id="rId8"/>
    <p:sldId id="307" r:id="rId9"/>
    <p:sldId id="314" r:id="rId10"/>
    <p:sldId id="306" r:id="rId11"/>
    <p:sldId id="315" r:id="rId12"/>
    <p:sldId id="336" r:id="rId13"/>
    <p:sldId id="337" r:id="rId14"/>
    <p:sldId id="305" r:id="rId15"/>
    <p:sldId id="316" r:id="rId16"/>
    <p:sldId id="304" r:id="rId17"/>
    <p:sldId id="317" r:id="rId18"/>
    <p:sldId id="303" r:id="rId19"/>
    <p:sldId id="318" r:id="rId20"/>
    <p:sldId id="302" r:id="rId21"/>
    <p:sldId id="319" r:id="rId22"/>
    <p:sldId id="301" r:id="rId23"/>
    <p:sldId id="320" r:id="rId24"/>
    <p:sldId id="338" r:id="rId25"/>
    <p:sldId id="339" r:id="rId26"/>
    <p:sldId id="300" r:id="rId27"/>
    <p:sldId id="321" r:id="rId28"/>
    <p:sldId id="299" r:id="rId29"/>
    <p:sldId id="322" r:id="rId30"/>
    <p:sldId id="298" r:id="rId31"/>
    <p:sldId id="323" r:id="rId32"/>
    <p:sldId id="297" r:id="rId33"/>
    <p:sldId id="324" r:id="rId34"/>
    <p:sldId id="296" r:id="rId35"/>
    <p:sldId id="325" r:id="rId36"/>
    <p:sldId id="340" r:id="rId37"/>
    <p:sldId id="341" r:id="rId38"/>
    <p:sldId id="295" r:id="rId39"/>
    <p:sldId id="326" r:id="rId40"/>
    <p:sldId id="294" r:id="rId41"/>
    <p:sldId id="327" r:id="rId42"/>
    <p:sldId id="293" r:id="rId43"/>
    <p:sldId id="328" r:id="rId44"/>
    <p:sldId id="292" r:id="rId45"/>
    <p:sldId id="329" r:id="rId46"/>
    <p:sldId id="290" r:id="rId47"/>
    <p:sldId id="330" r:id="rId48"/>
    <p:sldId id="342" r:id="rId49"/>
    <p:sldId id="343" r:id="rId50"/>
    <p:sldId id="289" r:id="rId51"/>
    <p:sldId id="331" r:id="rId52"/>
    <p:sldId id="288" r:id="rId53"/>
    <p:sldId id="332" r:id="rId54"/>
    <p:sldId id="287" r:id="rId55"/>
    <p:sldId id="333" r:id="rId56"/>
    <p:sldId id="286" r:id="rId57"/>
    <p:sldId id="334" r:id="rId58"/>
    <p:sldId id="310" r:id="rId59"/>
    <p:sldId id="335" r:id="rId60"/>
    <p:sldId id="344" r:id="rId61"/>
    <p:sldId id="345" r:id="rId62"/>
  </p:sldIdLst>
  <p:sldSz cx="9144000" cy="6858000" type="screen4x3"/>
  <p:notesSz cx="6797675" cy="9926638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6" autoAdjust="0"/>
    <p:restoredTop sz="86441" autoAdjust="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BB753-9292-43A8-A9E2-91EC513FCF15}" type="datetimeFigureOut">
              <a:rPr lang="de-DE" smtClean="0"/>
              <a:t>21.01.2019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CA4F2-4C0E-4220-A5BC-7F420E2098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902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15770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5770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92ADC6-70DF-4C54-B9F3-B266E7F9DB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1CCF-6DAD-4270-BEC1-BCA1E92766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EC5FC-0569-4EAA-BD3B-B05FF83C71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C8FAE-EC7D-48EE-AC82-601FD6D552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5038B-323F-4AFE-A822-CEBC5FB994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99729-89FD-4CB2-AABF-D58F22B3C6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D8FE5-9998-4541-BA9C-88659E72EFB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47FDD-D741-46D3-AED6-1682FA0FA37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89EEA-B4E9-4596-B7B2-D2099CFC98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E7B20-6F51-4317-A5DB-B074848B124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167AD-ABDB-4879-A3B3-5DF7D9301B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28E3B-999A-4EAC-A05C-876E297D52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5667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7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7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7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7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8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668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15668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566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5668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668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668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94616AFE-9F11-4095-B75D-F19998B236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6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4.xml"/><Relationship Id="rId18" Type="http://schemas.openxmlformats.org/officeDocument/2006/relationships/slide" Target="slide40.xml"/><Relationship Id="rId26" Type="http://schemas.openxmlformats.org/officeDocument/2006/relationships/slide" Target="slide50.xml"/><Relationship Id="rId3" Type="http://schemas.openxmlformats.org/officeDocument/2006/relationships/slide" Target="slide2.xml"/><Relationship Id="rId21" Type="http://schemas.openxmlformats.org/officeDocument/2006/relationships/slide" Target="slide46.xml"/><Relationship Id="rId7" Type="http://schemas.openxmlformats.org/officeDocument/2006/relationships/slide" Target="slide14.xml"/><Relationship Id="rId12" Type="http://schemas.openxmlformats.org/officeDocument/2006/relationships/slide" Target="slide26.xml"/><Relationship Id="rId17" Type="http://schemas.openxmlformats.org/officeDocument/2006/relationships/slide" Target="slide38.xml"/><Relationship Id="rId25" Type="http://schemas.openxmlformats.org/officeDocument/2006/relationships/slide" Target="slide56.xml"/><Relationship Id="rId2" Type="http://schemas.openxmlformats.org/officeDocument/2006/relationships/slide" Target="slide4.xml"/><Relationship Id="rId16" Type="http://schemas.openxmlformats.org/officeDocument/2006/relationships/slide" Target="slide28.xml"/><Relationship Id="rId20" Type="http://schemas.openxmlformats.org/officeDocument/2006/relationships/slide" Target="slide42.xml"/><Relationship Id="rId29" Type="http://schemas.openxmlformats.org/officeDocument/2006/relationships/slide" Target="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6.xml"/><Relationship Id="rId24" Type="http://schemas.openxmlformats.org/officeDocument/2006/relationships/slide" Target="slide54.xml"/><Relationship Id="rId5" Type="http://schemas.openxmlformats.org/officeDocument/2006/relationships/slide" Target="slide6.xml"/><Relationship Id="rId15" Type="http://schemas.openxmlformats.org/officeDocument/2006/relationships/slide" Target="slide30.xml"/><Relationship Id="rId23" Type="http://schemas.openxmlformats.org/officeDocument/2006/relationships/slide" Target="slide52.xml"/><Relationship Id="rId28" Type="http://schemas.openxmlformats.org/officeDocument/2006/relationships/slide" Target="slide24.xml"/><Relationship Id="rId10" Type="http://schemas.openxmlformats.org/officeDocument/2006/relationships/slide" Target="slide18.xml"/><Relationship Id="rId19" Type="http://schemas.openxmlformats.org/officeDocument/2006/relationships/slide" Target="slide44.xml"/><Relationship Id="rId31" Type="http://schemas.openxmlformats.org/officeDocument/2006/relationships/slide" Target="slide60.xml"/><Relationship Id="rId4" Type="http://schemas.openxmlformats.org/officeDocument/2006/relationships/slide" Target="slide10.xml"/><Relationship Id="rId9" Type="http://schemas.openxmlformats.org/officeDocument/2006/relationships/slide" Target="slide20.xml"/><Relationship Id="rId14" Type="http://schemas.openxmlformats.org/officeDocument/2006/relationships/slide" Target="slide32.xml"/><Relationship Id="rId22" Type="http://schemas.openxmlformats.org/officeDocument/2006/relationships/slide" Target="slide58.xml"/><Relationship Id="rId27" Type="http://schemas.openxmlformats.org/officeDocument/2006/relationships/slide" Target="slide12.xml"/><Relationship Id="rId30" Type="http://schemas.openxmlformats.org/officeDocument/2006/relationships/slide" Target="slide4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0350"/>
            <a:ext cx="7772400" cy="576263"/>
          </a:xfrm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/>
              <a:t>Magische Wand – Mein Weg in die Arbeitswelt</a:t>
            </a:r>
          </a:p>
        </p:txBody>
      </p:sp>
      <p:sp>
        <p:nvSpPr>
          <p:cNvPr id="3075" name="Text Box 60"/>
          <p:cNvSpPr txBox="1">
            <a:spLocks noChangeArrowheads="1"/>
          </p:cNvSpPr>
          <p:nvPr/>
        </p:nvSpPr>
        <p:spPr bwMode="auto">
          <a:xfrm>
            <a:off x="323850" y="692150"/>
            <a:ext cx="1871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de-DE"/>
          </a:p>
        </p:txBody>
      </p:sp>
      <p:sp>
        <p:nvSpPr>
          <p:cNvPr id="3076" name="Text Box 64"/>
          <p:cNvSpPr txBox="1">
            <a:spLocks noChangeArrowheads="1"/>
          </p:cNvSpPr>
          <p:nvPr/>
        </p:nvSpPr>
        <p:spPr bwMode="auto">
          <a:xfrm>
            <a:off x="395288" y="1557338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e-DE" sz="2800"/>
          </a:p>
        </p:txBody>
      </p:sp>
      <p:sp>
        <p:nvSpPr>
          <p:cNvPr id="3077" name="Text Box 66"/>
          <p:cNvSpPr txBox="1">
            <a:spLocks noChangeArrowheads="1"/>
          </p:cNvSpPr>
          <p:nvPr/>
        </p:nvSpPr>
        <p:spPr bwMode="auto">
          <a:xfrm>
            <a:off x="1872035" y="2189832"/>
            <a:ext cx="10810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2" action="ppaction://hlinksldjump"/>
              </a:rPr>
              <a:t>100</a:t>
            </a:r>
            <a:endParaRPr lang="de-DE" sz="2400" dirty="0"/>
          </a:p>
        </p:txBody>
      </p:sp>
      <p:sp>
        <p:nvSpPr>
          <p:cNvPr id="3078" name="Text Box 67"/>
          <p:cNvSpPr txBox="1">
            <a:spLocks noChangeArrowheads="1"/>
          </p:cNvSpPr>
          <p:nvPr/>
        </p:nvSpPr>
        <p:spPr bwMode="auto">
          <a:xfrm>
            <a:off x="610593" y="2189832"/>
            <a:ext cx="10810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3" action="ppaction://hlinksldjump"/>
              </a:rPr>
              <a:t>100</a:t>
            </a:r>
            <a:endParaRPr lang="de-DE" sz="2400" dirty="0"/>
          </a:p>
        </p:txBody>
      </p:sp>
      <p:sp>
        <p:nvSpPr>
          <p:cNvPr id="3079" name="Text Box 68"/>
          <p:cNvSpPr txBox="1">
            <a:spLocks noChangeArrowheads="1"/>
          </p:cNvSpPr>
          <p:nvPr/>
        </p:nvSpPr>
        <p:spPr bwMode="auto">
          <a:xfrm>
            <a:off x="5832474" y="2189831"/>
            <a:ext cx="1081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 smtClean="0">
                <a:hlinkClick r:id="rId4" action="ppaction://hlinksldjump"/>
              </a:rPr>
              <a:t>100</a:t>
            </a:r>
            <a:endParaRPr lang="de-DE" sz="2400" dirty="0"/>
          </a:p>
        </p:txBody>
      </p:sp>
      <p:sp>
        <p:nvSpPr>
          <p:cNvPr id="3080" name="Text Box 69"/>
          <p:cNvSpPr txBox="1">
            <a:spLocks noChangeArrowheads="1"/>
          </p:cNvSpPr>
          <p:nvPr/>
        </p:nvSpPr>
        <p:spPr bwMode="auto">
          <a:xfrm>
            <a:off x="3167037" y="2189832"/>
            <a:ext cx="1081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5" action="ppaction://hlinksldjump"/>
              </a:rPr>
              <a:t>100</a:t>
            </a:r>
            <a:endParaRPr lang="de-DE" sz="2400" dirty="0"/>
          </a:p>
        </p:txBody>
      </p:sp>
      <p:sp>
        <p:nvSpPr>
          <p:cNvPr id="3081" name="Text Box 70"/>
          <p:cNvSpPr txBox="1">
            <a:spLocks noChangeArrowheads="1"/>
          </p:cNvSpPr>
          <p:nvPr/>
        </p:nvSpPr>
        <p:spPr bwMode="auto">
          <a:xfrm>
            <a:off x="4391744" y="2189832"/>
            <a:ext cx="10810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6" action="ppaction://hlinksldjump"/>
              </a:rPr>
              <a:t>100</a:t>
            </a:r>
            <a:endParaRPr lang="de-DE" sz="2400" dirty="0"/>
          </a:p>
        </p:txBody>
      </p:sp>
      <p:sp>
        <p:nvSpPr>
          <p:cNvPr id="3082" name="Text Box 72"/>
          <p:cNvSpPr txBox="1">
            <a:spLocks noChangeArrowheads="1"/>
          </p:cNvSpPr>
          <p:nvPr/>
        </p:nvSpPr>
        <p:spPr bwMode="auto">
          <a:xfrm>
            <a:off x="287511" y="2910557"/>
            <a:ext cx="1763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7" action="ppaction://hlinksldjump"/>
              </a:rPr>
              <a:t>200</a:t>
            </a:r>
            <a:endParaRPr lang="de-DE" sz="2400" dirty="0"/>
          </a:p>
        </p:txBody>
      </p:sp>
      <p:sp>
        <p:nvSpPr>
          <p:cNvPr id="3083" name="Text Box 73"/>
          <p:cNvSpPr txBox="1">
            <a:spLocks noChangeArrowheads="1"/>
          </p:cNvSpPr>
          <p:nvPr/>
        </p:nvSpPr>
        <p:spPr bwMode="auto">
          <a:xfrm>
            <a:off x="5543549" y="2910557"/>
            <a:ext cx="1692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8" action="ppaction://hlinksldjump"/>
              </a:rPr>
              <a:t>200</a:t>
            </a:r>
            <a:endParaRPr lang="de-DE" sz="2400" dirty="0"/>
          </a:p>
        </p:txBody>
      </p:sp>
      <p:sp>
        <p:nvSpPr>
          <p:cNvPr id="3084" name="Text Box 74"/>
          <p:cNvSpPr txBox="1">
            <a:spLocks noChangeArrowheads="1"/>
          </p:cNvSpPr>
          <p:nvPr/>
        </p:nvSpPr>
        <p:spPr bwMode="auto">
          <a:xfrm>
            <a:off x="4139952" y="2910557"/>
            <a:ext cx="1619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9" action="ppaction://hlinksldjump"/>
              </a:rPr>
              <a:t>200</a:t>
            </a:r>
            <a:endParaRPr lang="de-DE" sz="2400" dirty="0"/>
          </a:p>
        </p:txBody>
      </p:sp>
      <p:sp>
        <p:nvSpPr>
          <p:cNvPr id="3085" name="Text Box 75"/>
          <p:cNvSpPr txBox="1">
            <a:spLocks noChangeArrowheads="1"/>
          </p:cNvSpPr>
          <p:nvPr/>
        </p:nvSpPr>
        <p:spPr bwMode="auto">
          <a:xfrm>
            <a:off x="2843808" y="2910557"/>
            <a:ext cx="1692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10" action="ppaction://hlinksldjump"/>
              </a:rPr>
              <a:t>200</a:t>
            </a:r>
            <a:endParaRPr lang="de-DE" sz="2400" dirty="0"/>
          </a:p>
        </p:txBody>
      </p:sp>
      <p:sp>
        <p:nvSpPr>
          <p:cNvPr id="3086" name="Text Box 76"/>
          <p:cNvSpPr txBox="1">
            <a:spLocks noChangeArrowheads="1"/>
          </p:cNvSpPr>
          <p:nvPr/>
        </p:nvSpPr>
        <p:spPr bwMode="auto">
          <a:xfrm>
            <a:off x="1547664" y="2910557"/>
            <a:ext cx="1692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11" action="ppaction://hlinksldjump"/>
              </a:rPr>
              <a:t>200</a:t>
            </a:r>
            <a:endParaRPr lang="de-DE" sz="2400" dirty="0"/>
          </a:p>
        </p:txBody>
      </p:sp>
      <p:sp>
        <p:nvSpPr>
          <p:cNvPr id="3087" name="Text Box 77"/>
          <p:cNvSpPr txBox="1">
            <a:spLocks noChangeArrowheads="1"/>
          </p:cNvSpPr>
          <p:nvPr/>
        </p:nvSpPr>
        <p:spPr bwMode="auto">
          <a:xfrm>
            <a:off x="287511" y="3631282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2" action="ppaction://hlinksldjump"/>
              </a:rPr>
              <a:t>300</a:t>
            </a:r>
            <a:endParaRPr lang="de-DE" sz="2400"/>
          </a:p>
        </p:txBody>
      </p:sp>
      <p:sp>
        <p:nvSpPr>
          <p:cNvPr id="3088" name="Text Box 78"/>
          <p:cNvSpPr txBox="1">
            <a:spLocks noChangeArrowheads="1"/>
          </p:cNvSpPr>
          <p:nvPr/>
        </p:nvSpPr>
        <p:spPr bwMode="auto">
          <a:xfrm>
            <a:off x="5472112" y="3631282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3" action="ppaction://hlinksldjump"/>
              </a:rPr>
              <a:t>300</a:t>
            </a:r>
            <a:endParaRPr lang="de-DE" sz="2400"/>
          </a:p>
        </p:txBody>
      </p:sp>
      <p:sp>
        <p:nvSpPr>
          <p:cNvPr id="3089" name="Text Box 79"/>
          <p:cNvSpPr txBox="1">
            <a:spLocks noChangeArrowheads="1"/>
          </p:cNvSpPr>
          <p:nvPr/>
        </p:nvSpPr>
        <p:spPr bwMode="auto">
          <a:xfrm>
            <a:off x="4031381" y="3631282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4" action="ppaction://hlinksldjump"/>
              </a:rPr>
              <a:t>300</a:t>
            </a:r>
            <a:endParaRPr lang="de-DE" sz="2400"/>
          </a:p>
        </p:txBody>
      </p:sp>
      <p:sp>
        <p:nvSpPr>
          <p:cNvPr id="3090" name="Text Box 80"/>
          <p:cNvSpPr txBox="1">
            <a:spLocks noChangeArrowheads="1"/>
          </p:cNvSpPr>
          <p:nvPr/>
        </p:nvSpPr>
        <p:spPr bwMode="auto">
          <a:xfrm>
            <a:off x="2808262" y="3631282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5" action="ppaction://hlinksldjump"/>
              </a:rPr>
              <a:t>300</a:t>
            </a:r>
            <a:endParaRPr lang="de-DE" sz="2400"/>
          </a:p>
        </p:txBody>
      </p:sp>
      <p:sp>
        <p:nvSpPr>
          <p:cNvPr id="3091" name="Text Box 81"/>
          <p:cNvSpPr txBox="1">
            <a:spLocks noChangeArrowheads="1"/>
          </p:cNvSpPr>
          <p:nvPr/>
        </p:nvSpPr>
        <p:spPr bwMode="auto">
          <a:xfrm>
            <a:off x="1511672" y="3631282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6" action="ppaction://hlinksldjump"/>
              </a:rPr>
              <a:t>300</a:t>
            </a:r>
            <a:endParaRPr lang="de-DE" sz="2400"/>
          </a:p>
        </p:txBody>
      </p:sp>
      <p:sp>
        <p:nvSpPr>
          <p:cNvPr id="3092" name="Text Box 82"/>
          <p:cNvSpPr txBox="1">
            <a:spLocks noChangeArrowheads="1"/>
          </p:cNvSpPr>
          <p:nvPr/>
        </p:nvSpPr>
        <p:spPr bwMode="auto">
          <a:xfrm>
            <a:off x="431973" y="4278982"/>
            <a:ext cx="1511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7" action="ppaction://hlinksldjump"/>
              </a:rPr>
              <a:t>400</a:t>
            </a:r>
            <a:endParaRPr lang="de-DE" sz="2400"/>
          </a:p>
        </p:txBody>
      </p:sp>
      <p:sp>
        <p:nvSpPr>
          <p:cNvPr id="3093" name="Text Box 83"/>
          <p:cNvSpPr txBox="1">
            <a:spLocks noChangeArrowheads="1"/>
          </p:cNvSpPr>
          <p:nvPr/>
        </p:nvSpPr>
        <p:spPr bwMode="auto">
          <a:xfrm>
            <a:off x="1654547" y="4278982"/>
            <a:ext cx="1511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8" action="ppaction://hlinksldjump"/>
              </a:rPr>
              <a:t>400</a:t>
            </a:r>
            <a:endParaRPr lang="de-DE" sz="2400"/>
          </a:p>
        </p:txBody>
      </p:sp>
      <p:sp>
        <p:nvSpPr>
          <p:cNvPr id="3094" name="Text Box 84"/>
          <p:cNvSpPr txBox="1">
            <a:spLocks noChangeArrowheads="1"/>
          </p:cNvSpPr>
          <p:nvPr/>
        </p:nvSpPr>
        <p:spPr bwMode="auto">
          <a:xfrm>
            <a:off x="4175844" y="4278982"/>
            <a:ext cx="1511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19" action="ppaction://hlinksldjump"/>
              </a:rPr>
              <a:t>400</a:t>
            </a:r>
            <a:endParaRPr lang="de-DE" sz="2400"/>
          </a:p>
        </p:txBody>
      </p:sp>
      <p:sp>
        <p:nvSpPr>
          <p:cNvPr id="3095" name="Text Box 85"/>
          <p:cNvSpPr txBox="1">
            <a:spLocks noChangeArrowheads="1"/>
          </p:cNvSpPr>
          <p:nvPr/>
        </p:nvSpPr>
        <p:spPr bwMode="auto">
          <a:xfrm>
            <a:off x="2663800" y="4278982"/>
            <a:ext cx="2016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0" action="ppaction://hlinksldjump"/>
              </a:rPr>
              <a:t>400</a:t>
            </a:r>
            <a:endParaRPr lang="de-DE" sz="2400"/>
          </a:p>
        </p:txBody>
      </p:sp>
      <p:sp>
        <p:nvSpPr>
          <p:cNvPr id="3096" name="Text Box 86"/>
          <p:cNvSpPr txBox="1">
            <a:spLocks noChangeArrowheads="1"/>
          </p:cNvSpPr>
          <p:nvPr/>
        </p:nvSpPr>
        <p:spPr bwMode="auto">
          <a:xfrm>
            <a:off x="5616574" y="4278982"/>
            <a:ext cx="1511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1" action="ppaction://hlinksldjump"/>
              </a:rPr>
              <a:t>400</a:t>
            </a:r>
            <a:endParaRPr lang="de-DE" sz="2400"/>
          </a:p>
        </p:txBody>
      </p:sp>
      <p:sp>
        <p:nvSpPr>
          <p:cNvPr id="3097" name="Text Box 93"/>
          <p:cNvSpPr txBox="1">
            <a:spLocks noChangeArrowheads="1"/>
          </p:cNvSpPr>
          <p:nvPr/>
        </p:nvSpPr>
        <p:spPr bwMode="auto">
          <a:xfrm>
            <a:off x="5543549" y="4998119"/>
            <a:ext cx="1657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2" action="ppaction://hlinksldjump"/>
              </a:rPr>
              <a:t>500</a:t>
            </a:r>
            <a:endParaRPr lang="de-DE" sz="2400"/>
          </a:p>
        </p:txBody>
      </p:sp>
      <p:sp>
        <p:nvSpPr>
          <p:cNvPr id="3098" name="Text Box 94"/>
          <p:cNvSpPr txBox="1">
            <a:spLocks noChangeArrowheads="1"/>
          </p:cNvSpPr>
          <p:nvPr/>
        </p:nvSpPr>
        <p:spPr bwMode="auto">
          <a:xfrm>
            <a:off x="1727696" y="4998118"/>
            <a:ext cx="1368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23" action="ppaction://hlinksldjump"/>
              </a:rPr>
              <a:t>500</a:t>
            </a:r>
            <a:endParaRPr lang="de-DE" sz="2400" dirty="0"/>
          </a:p>
        </p:txBody>
      </p:sp>
      <p:sp>
        <p:nvSpPr>
          <p:cNvPr id="3099" name="Text Box 95"/>
          <p:cNvSpPr txBox="1">
            <a:spLocks noChangeArrowheads="1"/>
          </p:cNvSpPr>
          <p:nvPr/>
        </p:nvSpPr>
        <p:spPr bwMode="auto">
          <a:xfrm>
            <a:off x="2879700" y="4998119"/>
            <a:ext cx="1657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4" action="ppaction://hlinksldjump"/>
              </a:rPr>
              <a:t>500</a:t>
            </a:r>
            <a:endParaRPr lang="de-DE" sz="2400"/>
          </a:p>
        </p:txBody>
      </p:sp>
      <p:sp>
        <p:nvSpPr>
          <p:cNvPr id="3100" name="Text Box 96"/>
          <p:cNvSpPr txBox="1">
            <a:spLocks noChangeArrowheads="1"/>
          </p:cNvSpPr>
          <p:nvPr/>
        </p:nvSpPr>
        <p:spPr bwMode="auto">
          <a:xfrm>
            <a:off x="4104406" y="4998119"/>
            <a:ext cx="1657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5" action="ppaction://hlinksldjump"/>
              </a:rPr>
              <a:t>500</a:t>
            </a:r>
            <a:endParaRPr lang="de-DE" sz="2400"/>
          </a:p>
        </p:txBody>
      </p:sp>
      <p:sp>
        <p:nvSpPr>
          <p:cNvPr id="3101" name="Text Box 97"/>
          <p:cNvSpPr txBox="1">
            <a:spLocks noChangeArrowheads="1"/>
          </p:cNvSpPr>
          <p:nvPr/>
        </p:nvSpPr>
        <p:spPr bwMode="auto">
          <a:xfrm>
            <a:off x="358948" y="4998119"/>
            <a:ext cx="1657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>
                <a:hlinkClick r:id="rId26" action="ppaction://hlinksldjump"/>
              </a:rPr>
              <a:t>500</a:t>
            </a:r>
            <a:endParaRPr lang="de-DE" sz="2400"/>
          </a:p>
        </p:txBody>
      </p:sp>
      <p:sp>
        <p:nvSpPr>
          <p:cNvPr id="3102" name="Text Box 99"/>
          <p:cNvSpPr txBox="1">
            <a:spLocks noChangeArrowheads="1"/>
          </p:cNvSpPr>
          <p:nvPr/>
        </p:nvSpPr>
        <p:spPr bwMode="auto">
          <a:xfrm>
            <a:off x="323949" y="1052513"/>
            <a:ext cx="1655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Meine </a:t>
            </a:r>
            <a:br>
              <a:rPr lang="de-DE" dirty="0" smtClean="0"/>
            </a:br>
            <a:r>
              <a:rPr lang="de-DE" dirty="0" smtClean="0"/>
              <a:t>Talente</a:t>
            </a:r>
            <a:endParaRPr lang="de-DE" dirty="0"/>
          </a:p>
        </p:txBody>
      </p:sp>
      <p:sp>
        <p:nvSpPr>
          <p:cNvPr id="3103" name="Text Box 100"/>
          <p:cNvSpPr txBox="1">
            <a:spLocks noChangeArrowheads="1"/>
          </p:cNvSpPr>
          <p:nvPr/>
        </p:nvSpPr>
        <p:spPr bwMode="auto">
          <a:xfrm>
            <a:off x="1545856" y="1052513"/>
            <a:ext cx="172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</a:t>
            </a:r>
            <a:br>
              <a:rPr lang="de-DE" dirty="0" smtClean="0"/>
            </a:br>
            <a:r>
              <a:rPr lang="de-DE" dirty="0" smtClean="0"/>
              <a:t>Beruf</a:t>
            </a:r>
            <a:endParaRPr lang="de-DE" dirty="0"/>
          </a:p>
        </p:txBody>
      </p:sp>
      <p:sp>
        <p:nvSpPr>
          <p:cNvPr id="3104" name="Text Box 101"/>
          <p:cNvSpPr txBox="1">
            <a:spLocks noChangeArrowheads="1"/>
          </p:cNvSpPr>
          <p:nvPr/>
        </p:nvSpPr>
        <p:spPr bwMode="auto">
          <a:xfrm>
            <a:off x="2808262" y="1052513"/>
            <a:ext cx="172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</a:t>
            </a:r>
            <a:br>
              <a:rPr lang="de-DE" dirty="0" smtClean="0"/>
            </a:br>
            <a:r>
              <a:rPr lang="de-DE" dirty="0" smtClean="0"/>
              <a:t>Leben</a:t>
            </a:r>
            <a:endParaRPr lang="de-DE" dirty="0"/>
          </a:p>
        </p:txBody>
      </p:sp>
      <p:sp>
        <p:nvSpPr>
          <p:cNvPr id="3105" name="Text Box 102"/>
          <p:cNvSpPr txBox="1">
            <a:spLocks noChangeArrowheads="1"/>
          </p:cNvSpPr>
          <p:nvPr/>
        </p:nvSpPr>
        <p:spPr bwMode="auto">
          <a:xfrm>
            <a:off x="3887936" y="1052513"/>
            <a:ext cx="2087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Meine</a:t>
            </a:r>
            <a:br>
              <a:rPr lang="de-DE" dirty="0" smtClean="0"/>
            </a:br>
            <a:r>
              <a:rPr lang="de-DE" dirty="0" smtClean="0"/>
              <a:t>Bewerbung</a:t>
            </a:r>
            <a:endParaRPr lang="de-DE" dirty="0"/>
          </a:p>
        </p:txBody>
      </p:sp>
      <p:sp>
        <p:nvSpPr>
          <p:cNvPr id="3106" name="Text Box 103"/>
          <p:cNvSpPr txBox="1">
            <a:spLocks noChangeArrowheads="1"/>
          </p:cNvSpPr>
          <p:nvPr/>
        </p:nvSpPr>
        <p:spPr bwMode="auto">
          <a:xfrm>
            <a:off x="5400104" y="1052513"/>
            <a:ext cx="19081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Bewerbungs-</a:t>
            </a:r>
            <a:br>
              <a:rPr lang="de-DE" dirty="0" smtClean="0"/>
            </a:br>
            <a:r>
              <a:rPr lang="de-DE" dirty="0" err="1" smtClean="0"/>
              <a:t>gespräch</a:t>
            </a:r>
            <a:endParaRPr lang="de-DE" dirty="0" smtClean="0"/>
          </a:p>
        </p:txBody>
      </p:sp>
      <p:sp>
        <p:nvSpPr>
          <p:cNvPr id="35" name="Text Box 103"/>
          <p:cNvSpPr txBox="1">
            <a:spLocks noChangeArrowheads="1"/>
          </p:cNvSpPr>
          <p:nvPr/>
        </p:nvSpPr>
        <p:spPr bwMode="auto">
          <a:xfrm>
            <a:off x="6912297" y="1052736"/>
            <a:ext cx="19081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Meine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Arbeits-</a:t>
            </a:r>
            <a:br>
              <a:rPr lang="de-DE" dirty="0" smtClean="0"/>
            </a:br>
            <a:r>
              <a:rPr lang="de-DE" dirty="0" err="1" smtClean="0"/>
              <a:t>welt</a:t>
            </a:r>
            <a:endParaRPr lang="de-DE" dirty="0" smtClean="0"/>
          </a:p>
        </p:txBody>
      </p:sp>
      <p:sp>
        <p:nvSpPr>
          <p:cNvPr id="36" name="Text Box 68"/>
          <p:cNvSpPr txBox="1">
            <a:spLocks noChangeArrowheads="1"/>
          </p:cNvSpPr>
          <p:nvPr/>
        </p:nvSpPr>
        <p:spPr bwMode="auto">
          <a:xfrm>
            <a:off x="7272634" y="2204864"/>
            <a:ext cx="1081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27" action="ppaction://hlinksldjump"/>
              </a:rPr>
              <a:t>100</a:t>
            </a:r>
            <a:endParaRPr lang="de-DE" sz="2400" dirty="0"/>
          </a:p>
        </p:txBody>
      </p:sp>
      <p:sp>
        <p:nvSpPr>
          <p:cNvPr id="37" name="Text Box 73"/>
          <p:cNvSpPr txBox="1">
            <a:spLocks noChangeArrowheads="1"/>
          </p:cNvSpPr>
          <p:nvPr/>
        </p:nvSpPr>
        <p:spPr bwMode="auto">
          <a:xfrm>
            <a:off x="6983709" y="2925589"/>
            <a:ext cx="1692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28" action="ppaction://hlinksldjump"/>
              </a:rPr>
              <a:t>200</a:t>
            </a:r>
            <a:endParaRPr lang="de-DE" sz="2400" dirty="0"/>
          </a:p>
        </p:txBody>
      </p:sp>
      <p:sp>
        <p:nvSpPr>
          <p:cNvPr id="38" name="Text Box 78"/>
          <p:cNvSpPr txBox="1">
            <a:spLocks noChangeArrowheads="1"/>
          </p:cNvSpPr>
          <p:nvPr/>
        </p:nvSpPr>
        <p:spPr bwMode="auto">
          <a:xfrm>
            <a:off x="6912272" y="3646314"/>
            <a:ext cx="1800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29" action="ppaction://hlinksldjump"/>
              </a:rPr>
              <a:t>300</a:t>
            </a:r>
            <a:endParaRPr lang="de-DE" sz="2400" dirty="0"/>
          </a:p>
        </p:txBody>
      </p:sp>
      <p:sp>
        <p:nvSpPr>
          <p:cNvPr id="39" name="Text Box 86"/>
          <p:cNvSpPr txBox="1">
            <a:spLocks noChangeArrowheads="1"/>
          </p:cNvSpPr>
          <p:nvPr/>
        </p:nvSpPr>
        <p:spPr bwMode="auto">
          <a:xfrm>
            <a:off x="7056734" y="4294014"/>
            <a:ext cx="1511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30" action="ppaction://hlinksldjump"/>
              </a:rPr>
              <a:t>400</a:t>
            </a:r>
            <a:endParaRPr lang="de-DE" sz="2400" dirty="0"/>
          </a:p>
        </p:txBody>
      </p:sp>
      <p:sp>
        <p:nvSpPr>
          <p:cNvPr id="40" name="Text Box 93"/>
          <p:cNvSpPr txBox="1">
            <a:spLocks noChangeArrowheads="1"/>
          </p:cNvSpPr>
          <p:nvPr/>
        </p:nvSpPr>
        <p:spPr bwMode="auto">
          <a:xfrm>
            <a:off x="6983709" y="5013151"/>
            <a:ext cx="1657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hlinkClick r:id="rId31" action="ppaction://hlinksldjump"/>
              </a:rPr>
              <a:t>500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100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100</a:t>
            </a:r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Arbeitswelt 100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6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de-DE" sz="3600" dirty="0"/>
              <a:t>Meine Arbeitswelt 100</a:t>
            </a:r>
            <a:endParaRPr lang="de-DE" sz="3600" dirty="0" smtClean="0"/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0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836613"/>
            <a:ext cx="4537075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200</a:t>
            </a:r>
          </a:p>
        </p:txBody>
      </p:sp>
      <p:sp>
        <p:nvSpPr>
          <p:cNvPr id="1434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76375" y="2060575"/>
            <a:ext cx="6553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xxx?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4608512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200</a:t>
            </a:r>
          </a:p>
        </p:txBody>
      </p:sp>
      <p:sp>
        <p:nvSpPr>
          <p:cNvPr id="1536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547813" y="2060575"/>
            <a:ext cx="59753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81075"/>
            <a:ext cx="4176713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200</a:t>
            </a:r>
          </a:p>
        </p:txBody>
      </p:sp>
      <p:sp>
        <p:nvSpPr>
          <p:cNvPr id="1638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79613" y="2420938"/>
            <a:ext cx="5256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176713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200</a:t>
            </a:r>
          </a:p>
        </p:txBody>
      </p:sp>
      <p:sp>
        <p:nvSpPr>
          <p:cNvPr id="1741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476375" y="2060575"/>
            <a:ext cx="583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81075"/>
            <a:ext cx="4176712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200</a:t>
            </a:r>
          </a:p>
        </p:txBody>
      </p:sp>
      <p:sp>
        <p:nvSpPr>
          <p:cNvPr id="1843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979612" y="2420938"/>
            <a:ext cx="54006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981075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200</a:t>
            </a:r>
          </a:p>
        </p:txBody>
      </p:sp>
      <p:sp>
        <p:nvSpPr>
          <p:cNvPr id="194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979613" y="2420938"/>
            <a:ext cx="5256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 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100</a:t>
            </a:r>
          </a:p>
        </p:txBody>
      </p:sp>
      <p:sp>
        <p:nvSpPr>
          <p:cNvPr id="410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403350" y="2636838"/>
            <a:ext cx="68405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xxx?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4608512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200</a:t>
            </a:r>
          </a:p>
        </p:txBody>
      </p:sp>
      <p:sp>
        <p:nvSpPr>
          <p:cNvPr id="2048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476375" y="2060575"/>
            <a:ext cx="583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752975" cy="7905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200</a:t>
            </a:r>
          </a:p>
        </p:txBody>
      </p:sp>
      <p:sp>
        <p:nvSpPr>
          <p:cNvPr id="2150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908175" y="2276475"/>
            <a:ext cx="583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908050"/>
            <a:ext cx="3240087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200</a:t>
            </a:r>
          </a:p>
        </p:txBody>
      </p:sp>
      <p:sp>
        <p:nvSpPr>
          <p:cNvPr id="2253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476375" y="2060575"/>
            <a:ext cx="583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4681537" cy="7905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200</a:t>
            </a:r>
          </a:p>
        </p:txBody>
      </p:sp>
      <p:sp>
        <p:nvSpPr>
          <p:cNvPr id="2355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583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Arbeitswelt 200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43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de-DE" sz="3600" dirty="0"/>
              <a:t>Meine Arbeitswelt </a:t>
            </a:r>
            <a:r>
              <a:rPr lang="de-DE" sz="3600" dirty="0" smtClean="0"/>
              <a:t>200</a:t>
            </a:r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86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300</a:t>
            </a:r>
          </a:p>
        </p:txBody>
      </p:sp>
      <p:sp>
        <p:nvSpPr>
          <p:cNvPr id="24579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title"/>
          </p:nvPr>
        </p:nvSpPr>
        <p:spPr>
          <a:xfrm>
            <a:off x="2843213" y="908050"/>
            <a:ext cx="3240087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24581" name="Text Box 9"/>
          <p:cNvSpPr txBox="1">
            <a:spLocks noChangeArrowheads="1"/>
          </p:cNvSpPr>
          <p:nvPr/>
        </p:nvSpPr>
        <p:spPr bwMode="auto">
          <a:xfrm>
            <a:off x="1979613" y="2133600"/>
            <a:ext cx="57610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xxx?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81075"/>
            <a:ext cx="4176713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300</a:t>
            </a:r>
          </a:p>
        </p:txBody>
      </p:sp>
      <p:sp>
        <p:nvSpPr>
          <p:cNvPr id="2560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9750" y="22764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052513"/>
            <a:ext cx="4464050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300</a:t>
            </a:r>
          </a:p>
        </p:txBody>
      </p:sp>
      <p:sp>
        <p:nvSpPr>
          <p:cNvPr id="2662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539750" y="22764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81075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300</a:t>
            </a:r>
          </a:p>
        </p:txBody>
      </p:sp>
      <p:sp>
        <p:nvSpPr>
          <p:cNvPr id="276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899592" y="2492896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836613"/>
            <a:ext cx="3457575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11413" y="188913"/>
            <a:ext cx="40386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DE" dirty="0" smtClean="0"/>
              <a:t>Meine Talente 100</a:t>
            </a:r>
          </a:p>
        </p:txBody>
      </p:sp>
      <p:sp>
        <p:nvSpPr>
          <p:cNvPr id="512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>
          <a:xfrm>
            <a:off x="1979712" y="1700808"/>
            <a:ext cx="4038600" cy="453072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xxx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81075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300</a:t>
            </a:r>
          </a:p>
        </p:txBody>
      </p:sp>
      <p:sp>
        <p:nvSpPr>
          <p:cNvPr id="2867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116013" y="24923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08050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300</a:t>
            </a:r>
          </a:p>
        </p:txBody>
      </p:sp>
      <p:sp>
        <p:nvSpPr>
          <p:cNvPr id="2970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116013" y="24923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08050"/>
            <a:ext cx="4176713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300</a:t>
            </a:r>
          </a:p>
        </p:txBody>
      </p:sp>
      <p:sp>
        <p:nvSpPr>
          <p:cNvPr id="3072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116013" y="24923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81075"/>
            <a:ext cx="4176712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300</a:t>
            </a:r>
          </a:p>
        </p:txBody>
      </p:sp>
      <p:sp>
        <p:nvSpPr>
          <p:cNvPr id="317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827088" y="2708275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537075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300</a:t>
            </a:r>
          </a:p>
        </p:txBody>
      </p:sp>
      <p:sp>
        <p:nvSpPr>
          <p:cNvPr id="3277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051050" y="2133600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6085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300</a:t>
            </a:r>
          </a:p>
        </p:txBody>
      </p:sp>
      <p:sp>
        <p:nvSpPr>
          <p:cNvPr id="337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331913" y="2060575"/>
            <a:ext cx="64801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Arbeitswelt 300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de-DE" sz="3600" dirty="0"/>
              <a:t>Meine Arbeitswelt </a:t>
            </a:r>
            <a:r>
              <a:rPr lang="de-DE" sz="3600" dirty="0" smtClean="0"/>
              <a:t>300</a:t>
            </a:r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2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4105275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400</a:t>
            </a:r>
          </a:p>
        </p:txBody>
      </p:sp>
      <p:sp>
        <p:nvSpPr>
          <p:cNvPr id="3482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691680" y="2276872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08050"/>
            <a:ext cx="4105275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400</a:t>
            </a:r>
          </a:p>
        </p:txBody>
      </p:sp>
      <p:sp>
        <p:nvSpPr>
          <p:cNvPr id="3584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39750" y="2349500"/>
            <a:ext cx="73453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908050"/>
            <a:ext cx="4105275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100</a:t>
            </a:r>
          </a:p>
        </p:txBody>
      </p:sp>
      <p:sp>
        <p:nvSpPr>
          <p:cNvPr id="6148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1692275" y="2205038"/>
            <a:ext cx="61198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b="1" dirty="0" smtClean="0">
                <a:latin typeface="Comic Sans MS" pitchFamily="66" charset="0"/>
              </a:rPr>
              <a:t>xxx?</a:t>
            </a:r>
            <a:r>
              <a:rPr lang="de-DE" sz="3200" dirty="0" smtClean="0">
                <a:latin typeface="Comic Sans MS" pitchFamily="66" charset="0"/>
              </a:rPr>
              <a:t>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08050"/>
            <a:ext cx="4176712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400</a:t>
            </a:r>
          </a:p>
        </p:txBody>
      </p:sp>
      <p:sp>
        <p:nvSpPr>
          <p:cNvPr id="3686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187450" y="2276475"/>
            <a:ext cx="691294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 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400</a:t>
            </a:r>
          </a:p>
        </p:txBody>
      </p:sp>
      <p:sp>
        <p:nvSpPr>
          <p:cNvPr id="3789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691680" y="2060848"/>
            <a:ext cx="59760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08050"/>
            <a:ext cx="4105275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400</a:t>
            </a:r>
          </a:p>
        </p:txBody>
      </p:sp>
      <p:sp>
        <p:nvSpPr>
          <p:cNvPr id="3891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475656" y="2276872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113" y="981075"/>
            <a:ext cx="3024187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400</a:t>
            </a:r>
          </a:p>
        </p:txBody>
      </p:sp>
      <p:sp>
        <p:nvSpPr>
          <p:cNvPr id="3994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619672" y="2108841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08050"/>
            <a:ext cx="4176712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400</a:t>
            </a:r>
          </a:p>
        </p:txBody>
      </p:sp>
      <p:sp>
        <p:nvSpPr>
          <p:cNvPr id="4096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763688" y="2276872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81075"/>
            <a:ext cx="4105275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400</a:t>
            </a:r>
          </a:p>
        </p:txBody>
      </p:sp>
      <p:sp>
        <p:nvSpPr>
          <p:cNvPr id="4198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187450" y="2276475"/>
            <a:ext cx="64808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836613"/>
            <a:ext cx="4176712" cy="719137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400</a:t>
            </a:r>
          </a:p>
        </p:txBody>
      </p:sp>
      <p:sp>
        <p:nvSpPr>
          <p:cNvPr id="4301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907704" y="2276872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105275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400</a:t>
            </a:r>
          </a:p>
        </p:txBody>
      </p:sp>
      <p:sp>
        <p:nvSpPr>
          <p:cNvPr id="4403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547664" y="2276872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Arbeitswelt 400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de-DE" sz="3600" dirty="0"/>
              <a:t>Meine Arbeitswelt </a:t>
            </a:r>
            <a:r>
              <a:rPr lang="de-DE" sz="3600" dirty="0" smtClean="0"/>
              <a:t>400</a:t>
            </a:r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2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836613"/>
            <a:ext cx="4608512" cy="719137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100</a:t>
            </a:r>
          </a:p>
        </p:txBody>
      </p:sp>
      <p:sp>
        <p:nvSpPr>
          <p:cNvPr id="71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1683280" y="2780928"/>
            <a:ext cx="5905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 err="1" smtClean="0">
                <a:latin typeface="Comic Sans MS" pitchFamily="66" charset="0"/>
              </a:rPr>
              <a:t>xxxx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908050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500</a:t>
            </a:r>
          </a:p>
        </p:txBody>
      </p:sp>
      <p:sp>
        <p:nvSpPr>
          <p:cNvPr id="4506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08050"/>
            <a:ext cx="4176712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Talente 500</a:t>
            </a:r>
          </a:p>
        </p:txBody>
      </p:sp>
      <p:sp>
        <p:nvSpPr>
          <p:cNvPr id="460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258888" y="1989138"/>
            <a:ext cx="70580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908050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500</a:t>
            </a:r>
          </a:p>
        </p:txBody>
      </p:sp>
      <p:sp>
        <p:nvSpPr>
          <p:cNvPr id="4710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836613"/>
            <a:ext cx="4032250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Beruf 500</a:t>
            </a:r>
          </a:p>
        </p:txBody>
      </p:sp>
      <p:sp>
        <p:nvSpPr>
          <p:cNvPr id="4813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1763688" y="2564904"/>
            <a:ext cx="6192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981075"/>
            <a:ext cx="4176712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500</a:t>
            </a:r>
          </a:p>
        </p:txBody>
      </p:sp>
      <p:sp>
        <p:nvSpPr>
          <p:cNvPr id="4915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b="1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908050"/>
            <a:ext cx="4105275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500</a:t>
            </a:r>
          </a:p>
        </p:txBody>
      </p:sp>
      <p:sp>
        <p:nvSpPr>
          <p:cNvPr id="5018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81075"/>
            <a:ext cx="4176712" cy="5032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500</a:t>
            </a:r>
          </a:p>
        </p:txBody>
      </p:sp>
      <p:sp>
        <p:nvSpPr>
          <p:cNvPr id="5120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b="1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08050"/>
            <a:ext cx="4176712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500</a:t>
            </a:r>
          </a:p>
        </p:txBody>
      </p:sp>
      <p:sp>
        <p:nvSpPr>
          <p:cNvPr id="5222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331640" y="2235766"/>
            <a:ext cx="65976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hangingPunct="0"/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908050"/>
            <a:ext cx="4105275" cy="5746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500</a:t>
            </a:r>
          </a:p>
        </p:txBody>
      </p:sp>
      <p:sp>
        <p:nvSpPr>
          <p:cNvPr id="5325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4105275" cy="431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Bewerbungsgespräch 500</a:t>
            </a:r>
          </a:p>
        </p:txBody>
      </p:sp>
      <p:sp>
        <p:nvSpPr>
          <p:cNvPr id="5427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619250" y="2492375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908050"/>
            <a:ext cx="4105275" cy="6477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100</a:t>
            </a:r>
          </a:p>
        </p:txBody>
      </p:sp>
      <p:sp>
        <p:nvSpPr>
          <p:cNvPr id="819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403350" y="2636838"/>
            <a:ext cx="68405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8050"/>
            <a:ext cx="4681538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Arbeitswelt 500</a:t>
            </a:r>
          </a:p>
        </p:txBody>
      </p:sp>
      <p:sp>
        <p:nvSpPr>
          <p:cNvPr id="122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908050"/>
            <a:ext cx="4824413" cy="7191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de-DE" sz="3600" dirty="0"/>
              <a:t>Meine Arbeitswelt </a:t>
            </a:r>
            <a:r>
              <a:rPr lang="de-DE" sz="3600" dirty="0" smtClean="0"/>
              <a:t>500</a:t>
            </a:r>
          </a:p>
        </p:txBody>
      </p:sp>
      <p:sp>
        <p:nvSpPr>
          <p:cNvPr id="133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420938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2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836613"/>
            <a:ext cx="4105275" cy="503237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 Leben 100</a:t>
            </a:r>
          </a:p>
        </p:txBody>
      </p:sp>
      <p:sp>
        <p:nvSpPr>
          <p:cNvPr id="922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403350" y="2636838"/>
            <a:ext cx="68405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00" dirty="0" smtClean="0">
                <a:latin typeface="Comic Sans MS" pitchFamily="66" charset="0"/>
              </a:rPr>
              <a:t>xxx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981075"/>
            <a:ext cx="4681538" cy="7905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Frage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100</a:t>
            </a:r>
          </a:p>
        </p:txBody>
      </p:sp>
      <p:sp>
        <p:nvSpPr>
          <p:cNvPr id="1024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900112" cy="83661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258888" y="2708275"/>
            <a:ext cx="691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xx?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908050"/>
            <a:ext cx="4752975" cy="790575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smtClean="0"/>
              <a:t>Antwort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229600" cy="863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de-DE" sz="3600" dirty="0" smtClean="0"/>
              <a:t>Meine Bewerbung 100</a:t>
            </a:r>
          </a:p>
        </p:txBody>
      </p:sp>
      <p:sp>
        <p:nvSpPr>
          <p:cNvPr id="112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05488"/>
            <a:ext cx="1042987" cy="10525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913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dirty="0" smtClean="0">
                <a:latin typeface="Comic Sans MS" pitchFamily="66" charset="0"/>
              </a:rPr>
              <a:t>xx</a:t>
            </a:r>
            <a:endParaRPr lang="de-DE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mlaufbahn">
  <a:themeElements>
    <a:clrScheme name="Umlaufbahn 10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000000"/>
      </a:folHlink>
    </a:clrScheme>
    <a:fontScheme name="Umlaufbah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mlaufbahn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aufbahn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aufbahn 10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358</Words>
  <Application>Microsoft Office PowerPoint</Application>
  <PresentationFormat>Bildschirmpräsentation (4:3)</PresentationFormat>
  <Paragraphs>218</Paragraphs>
  <Slides>61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61</vt:i4>
      </vt:variant>
    </vt:vector>
  </HeadingPairs>
  <TitlesOfParts>
    <vt:vector size="62" baseType="lpstr">
      <vt:lpstr>Umlaufbahn</vt:lpstr>
      <vt:lpstr>Magische Wand – Mein Weg in die Arbeitswelt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  <vt:lpstr>Frage</vt:lpstr>
      <vt:lpstr>Antwort</vt:lpstr>
    </vt:vector>
  </TitlesOfParts>
  <Company>BK Wirtschaft und Verwaltung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Magische Wand – PC-Grundbegriffe</dc:title>
  <dc:creator>lehrer</dc:creator>
  <cp:lastModifiedBy>Hendrix, Luitgard</cp:lastModifiedBy>
  <cp:revision>73</cp:revision>
  <cp:lastPrinted>2019-01-21T13:13:08Z</cp:lastPrinted>
  <dcterms:created xsi:type="dcterms:W3CDTF">2008-11-18T12:52:50Z</dcterms:created>
  <dcterms:modified xsi:type="dcterms:W3CDTF">2019-01-21T13:47:35Z</dcterms:modified>
</cp:coreProperties>
</file>